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7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9" r:id="rId6"/>
    <p:sldId id="268" r:id="rId7"/>
    <p:sldId id="270" r:id="rId8"/>
    <p:sldId id="273" r:id="rId9"/>
    <p:sldId id="275" r:id="rId10"/>
    <p:sldId id="274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567E1D-B6A9-47C6-AFBF-BA3D3D43D503}" v="17" dt="2023-01-30T22:11:49.552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291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65BB29-D9B3-4256-A89C-E1F3A1266BB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3070A4F-635B-46F1-B881-AF9ACFA71960}">
      <dgm:prSet/>
      <dgm:spPr/>
      <dgm:t>
        <a:bodyPr/>
        <a:lstStyle/>
        <a:p>
          <a:r>
            <a:rPr lang="en-US"/>
            <a:t>Business Problem: home loan takes too long to process and customers are unaware of the results and nor the bank knows of the customer is a good borrower</a:t>
          </a:r>
        </a:p>
      </dgm:t>
    </dgm:pt>
    <dgm:pt modelId="{376CAEB5-E9FC-4644-B2D9-E530BB72D53E}" type="parTrans" cxnId="{B5AC3819-47D3-40D7-B34F-01CDA560E733}">
      <dgm:prSet/>
      <dgm:spPr/>
      <dgm:t>
        <a:bodyPr/>
        <a:lstStyle/>
        <a:p>
          <a:endParaRPr lang="en-US"/>
        </a:p>
      </dgm:t>
    </dgm:pt>
    <dgm:pt modelId="{DF147A61-E09F-4A07-AAE8-A17D8792A1FC}" type="sibTrans" cxnId="{B5AC3819-47D3-40D7-B34F-01CDA560E733}">
      <dgm:prSet/>
      <dgm:spPr/>
      <dgm:t>
        <a:bodyPr/>
        <a:lstStyle/>
        <a:p>
          <a:endParaRPr lang="en-US"/>
        </a:p>
      </dgm:t>
    </dgm:pt>
    <dgm:pt modelId="{CA000DE5-6053-41A0-9FAC-F23198EBBBC9}">
      <dgm:prSet/>
      <dgm:spPr/>
      <dgm:t>
        <a:bodyPr/>
        <a:lstStyle/>
        <a:p>
          <a:r>
            <a:rPr lang="en-US"/>
            <a:t>Business Objective: predict the customer as a good borrower or not</a:t>
          </a:r>
        </a:p>
      </dgm:t>
    </dgm:pt>
    <dgm:pt modelId="{2A9CDAA4-CEC3-4875-9258-08DFBB194CBF}" type="parTrans" cxnId="{DA20BD38-615D-4AC3-8474-19A1EA3F8C74}">
      <dgm:prSet/>
      <dgm:spPr/>
      <dgm:t>
        <a:bodyPr/>
        <a:lstStyle/>
        <a:p>
          <a:endParaRPr lang="en-US"/>
        </a:p>
      </dgm:t>
    </dgm:pt>
    <dgm:pt modelId="{01B45F0B-B386-43B0-A0D8-3E55D79FA454}" type="sibTrans" cxnId="{DA20BD38-615D-4AC3-8474-19A1EA3F8C74}">
      <dgm:prSet/>
      <dgm:spPr/>
      <dgm:t>
        <a:bodyPr/>
        <a:lstStyle/>
        <a:p>
          <a:endParaRPr lang="en-US"/>
        </a:p>
      </dgm:t>
    </dgm:pt>
    <dgm:pt modelId="{B5857603-D9A3-4434-840B-272E4D815B4E}">
      <dgm:prSet/>
      <dgm:spPr/>
      <dgm:t>
        <a:bodyPr/>
        <a:lstStyle/>
        <a:p>
          <a:r>
            <a:rPr lang="en-US"/>
            <a:t>Hypothesis: Forecast the loan status depending on past information of the customer like gender, income, marriage…</a:t>
          </a:r>
        </a:p>
      </dgm:t>
    </dgm:pt>
    <dgm:pt modelId="{CAD9CF04-A193-4BC4-B719-2C6531AAE97A}" type="parTrans" cxnId="{35A1EC57-11A1-430E-B5D9-5F2E9C647CF7}">
      <dgm:prSet/>
      <dgm:spPr/>
      <dgm:t>
        <a:bodyPr/>
        <a:lstStyle/>
        <a:p>
          <a:endParaRPr lang="en-US"/>
        </a:p>
      </dgm:t>
    </dgm:pt>
    <dgm:pt modelId="{4298B5C1-D89F-47C0-B300-0FC814D68212}" type="sibTrans" cxnId="{35A1EC57-11A1-430E-B5D9-5F2E9C647CF7}">
      <dgm:prSet/>
      <dgm:spPr/>
      <dgm:t>
        <a:bodyPr/>
        <a:lstStyle/>
        <a:p>
          <a:endParaRPr lang="en-US"/>
        </a:p>
      </dgm:t>
    </dgm:pt>
    <dgm:pt modelId="{C9F253B5-522D-408E-90F7-6E7B2A2BD758}" type="pres">
      <dgm:prSet presAssocID="{6E65BB29-D9B3-4256-A89C-E1F3A1266BB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13E2E9C-8A42-4E84-BEB7-3545D80956EE}" type="pres">
      <dgm:prSet presAssocID="{53070A4F-635B-46F1-B881-AF9ACFA71960}" presName="hierRoot1" presStyleCnt="0"/>
      <dgm:spPr/>
    </dgm:pt>
    <dgm:pt modelId="{FA594A25-78E7-407E-B113-CAFDF2ECE8A4}" type="pres">
      <dgm:prSet presAssocID="{53070A4F-635B-46F1-B881-AF9ACFA71960}" presName="composite" presStyleCnt="0"/>
      <dgm:spPr/>
    </dgm:pt>
    <dgm:pt modelId="{F8420ABB-0B68-4E8D-B73E-FB820359B464}" type="pres">
      <dgm:prSet presAssocID="{53070A4F-635B-46F1-B881-AF9ACFA71960}" presName="background" presStyleLbl="node0" presStyleIdx="0" presStyleCnt="3"/>
      <dgm:spPr/>
    </dgm:pt>
    <dgm:pt modelId="{519C5D68-4BEB-43A2-B12C-F3F2722083CB}" type="pres">
      <dgm:prSet presAssocID="{53070A4F-635B-46F1-B881-AF9ACFA71960}" presName="text" presStyleLbl="fgAcc0" presStyleIdx="0" presStyleCnt="3">
        <dgm:presLayoutVars>
          <dgm:chPref val="3"/>
        </dgm:presLayoutVars>
      </dgm:prSet>
      <dgm:spPr/>
    </dgm:pt>
    <dgm:pt modelId="{A14EA381-27EA-4ED5-A8EA-9315C3B368F9}" type="pres">
      <dgm:prSet presAssocID="{53070A4F-635B-46F1-B881-AF9ACFA71960}" presName="hierChild2" presStyleCnt="0"/>
      <dgm:spPr/>
    </dgm:pt>
    <dgm:pt modelId="{E78F7975-2E41-4B8C-99A8-E4E0A34D30B8}" type="pres">
      <dgm:prSet presAssocID="{CA000DE5-6053-41A0-9FAC-F23198EBBBC9}" presName="hierRoot1" presStyleCnt="0"/>
      <dgm:spPr/>
    </dgm:pt>
    <dgm:pt modelId="{5FDB9776-67AA-4220-82B6-A6F93C0B2CDD}" type="pres">
      <dgm:prSet presAssocID="{CA000DE5-6053-41A0-9FAC-F23198EBBBC9}" presName="composite" presStyleCnt="0"/>
      <dgm:spPr/>
    </dgm:pt>
    <dgm:pt modelId="{A063D526-E390-4D94-9669-9EFBDC51035E}" type="pres">
      <dgm:prSet presAssocID="{CA000DE5-6053-41A0-9FAC-F23198EBBBC9}" presName="background" presStyleLbl="node0" presStyleIdx="1" presStyleCnt="3"/>
      <dgm:spPr/>
    </dgm:pt>
    <dgm:pt modelId="{BC70DF90-5D9E-4BB4-BBBC-6F3A6A8D37FB}" type="pres">
      <dgm:prSet presAssocID="{CA000DE5-6053-41A0-9FAC-F23198EBBBC9}" presName="text" presStyleLbl="fgAcc0" presStyleIdx="1" presStyleCnt="3">
        <dgm:presLayoutVars>
          <dgm:chPref val="3"/>
        </dgm:presLayoutVars>
      </dgm:prSet>
      <dgm:spPr/>
    </dgm:pt>
    <dgm:pt modelId="{767CB95D-B693-4F11-8319-4A3EB5E6B798}" type="pres">
      <dgm:prSet presAssocID="{CA000DE5-6053-41A0-9FAC-F23198EBBBC9}" presName="hierChild2" presStyleCnt="0"/>
      <dgm:spPr/>
    </dgm:pt>
    <dgm:pt modelId="{10D2D8A9-EA85-421D-BE1C-99084B82B72B}" type="pres">
      <dgm:prSet presAssocID="{B5857603-D9A3-4434-840B-272E4D815B4E}" presName="hierRoot1" presStyleCnt="0"/>
      <dgm:spPr/>
    </dgm:pt>
    <dgm:pt modelId="{28D15077-CBD9-40C1-8B24-FBECB833D5D1}" type="pres">
      <dgm:prSet presAssocID="{B5857603-D9A3-4434-840B-272E4D815B4E}" presName="composite" presStyleCnt="0"/>
      <dgm:spPr/>
    </dgm:pt>
    <dgm:pt modelId="{B5321575-7C3F-43C8-8B98-A80E1A8B5245}" type="pres">
      <dgm:prSet presAssocID="{B5857603-D9A3-4434-840B-272E4D815B4E}" presName="background" presStyleLbl="node0" presStyleIdx="2" presStyleCnt="3"/>
      <dgm:spPr/>
    </dgm:pt>
    <dgm:pt modelId="{9829CA40-2D55-4466-AFBB-6D9139147ABB}" type="pres">
      <dgm:prSet presAssocID="{B5857603-D9A3-4434-840B-272E4D815B4E}" presName="text" presStyleLbl="fgAcc0" presStyleIdx="2" presStyleCnt="3">
        <dgm:presLayoutVars>
          <dgm:chPref val="3"/>
        </dgm:presLayoutVars>
      </dgm:prSet>
      <dgm:spPr/>
    </dgm:pt>
    <dgm:pt modelId="{BF4DD5C2-18E8-4EA6-B414-F9076402D8C3}" type="pres">
      <dgm:prSet presAssocID="{B5857603-D9A3-4434-840B-272E4D815B4E}" presName="hierChild2" presStyleCnt="0"/>
      <dgm:spPr/>
    </dgm:pt>
  </dgm:ptLst>
  <dgm:cxnLst>
    <dgm:cxn modelId="{B5AC3819-47D3-40D7-B34F-01CDA560E733}" srcId="{6E65BB29-D9B3-4256-A89C-E1F3A1266BB3}" destId="{53070A4F-635B-46F1-B881-AF9ACFA71960}" srcOrd="0" destOrd="0" parTransId="{376CAEB5-E9FC-4644-B2D9-E530BB72D53E}" sibTransId="{DF147A61-E09F-4A07-AAE8-A17D8792A1FC}"/>
    <dgm:cxn modelId="{DA20BD38-615D-4AC3-8474-19A1EA3F8C74}" srcId="{6E65BB29-D9B3-4256-A89C-E1F3A1266BB3}" destId="{CA000DE5-6053-41A0-9FAC-F23198EBBBC9}" srcOrd="1" destOrd="0" parTransId="{2A9CDAA4-CEC3-4875-9258-08DFBB194CBF}" sibTransId="{01B45F0B-B386-43B0-A0D8-3E55D79FA454}"/>
    <dgm:cxn modelId="{906B5C61-5DE9-46C9-9851-DEA8FCA3E251}" type="presOf" srcId="{CA000DE5-6053-41A0-9FAC-F23198EBBBC9}" destId="{BC70DF90-5D9E-4BB4-BBBC-6F3A6A8D37FB}" srcOrd="0" destOrd="0" presId="urn:microsoft.com/office/officeart/2005/8/layout/hierarchy1"/>
    <dgm:cxn modelId="{35A1EC57-11A1-430E-B5D9-5F2E9C647CF7}" srcId="{6E65BB29-D9B3-4256-A89C-E1F3A1266BB3}" destId="{B5857603-D9A3-4434-840B-272E4D815B4E}" srcOrd="2" destOrd="0" parTransId="{CAD9CF04-A193-4BC4-B719-2C6531AAE97A}" sibTransId="{4298B5C1-D89F-47C0-B300-0FC814D68212}"/>
    <dgm:cxn modelId="{14B31EAB-3C1A-48D2-ABF4-B46CAD1A9510}" type="presOf" srcId="{6E65BB29-D9B3-4256-A89C-E1F3A1266BB3}" destId="{C9F253B5-522D-408E-90F7-6E7B2A2BD758}" srcOrd="0" destOrd="0" presId="urn:microsoft.com/office/officeart/2005/8/layout/hierarchy1"/>
    <dgm:cxn modelId="{338CAADD-4110-4294-BC7E-CA2A77351701}" type="presOf" srcId="{53070A4F-635B-46F1-B881-AF9ACFA71960}" destId="{519C5D68-4BEB-43A2-B12C-F3F2722083CB}" srcOrd="0" destOrd="0" presId="urn:microsoft.com/office/officeart/2005/8/layout/hierarchy1"/>
    <dgm:cxn modelId="{089949F6-5772-4C35-A966-9D9116558A89}" type="presOf" srcId="{B5857603-D9A3-4434-840B-272E4D815B4E}" destId="{9829CA40-2D55-4466-AFBB-6D9139147ABB}" srcOrd="0" destOrd="0" presId="urn:microsoft.com/office/officeart/2005/8/layout/hierarchy1"/>
    <dgm:cxn modelId="{9C3A0C6E-0B1F-40E7-87F3-6A371551B2AD}" type="presParOf" srcId="{C9F253B5-522D-408E-90F7-6E7B2A2BD758}" destId="{513E2E9C-8A42-4E84-BEB7-3545D80956EE}" srcOrd="0" destOrd="0" presId="urn:microsoft.com/office/officeart/2005/8/layout/hierarchy1"/>
    <dgm:cxn modelId="{117B1108-0E41-40C5-AC23-E0D9AEE8131D}" type="presParOf" srcId="{513E2E9C-8A42-4E84-BEB7-3545D80956EE}" destId="{FA594A25-78E7-407E-B113-CAFDF2ECE8A4}" srcOrd="0" destOrd="0" presId="urn:microsoft.com/office/officeart/2005/8/layout/hierarchy1"/>
    <dgm:cxn modelId="{3FF8C4B1-8CB2-42BB-BFB2-BDE618F6EB46}" type="presParOf" srcId="{FA594A25-78E7-407E-B113-CAFDF2ECE8A4}" destId="{F8420ABB-0B68-4E8D-B73E-FB820359B464}" srcOrd="0" destOrd="0" presId="urn:microsoft.com/office/officeart/2005/8/layout/hierarchy1"/>
    <dgm:cxn modelId="{9053C541-77A7-4DB5-A277-FDDDF6F7E421}" type="presParOf" srcId="{FA594A25-78E7-407E-B113-CAFDF2ECE8A4}" destId="{519C5D68-4BEB-43A2-B12C-F3F2722083CB}" srcOrd="1" destOrd="0" presId="urn:microsoft.com/office/officeart/2005/8/layout/hierarchy1"/>
    <dgm:cxn modelId="{BF72AA40-DA7C-4B06-82A6-8FEF0D11CF24}" type="presParOf" srcId="{513E2E9C-8A42-4E84-BEB7-3545D80956EE}" destId="{A14EA381-27EA-4ED5-A8EA-9315C3B368F9}" srcOrd="1" destOrd="0" presId="urn:microsoft.com/office/officeart/2005/8/layout/hierarchy1"/>
    <dgm:cxn modelId="{487AEFF3-7E50-4B60-AF65-4867AA05E3CD}" type="presParOf" srcId="{C9F253B5-522D-408E-90F7-6E7B2A2BD758}" destId="{E78F7975-2E41-4B8C-99A8-E4E0A34D30B8}" srcOrd="1" destOrd="0" presId="urn:microsoft.com/office/officeart/2005/8/layout/hierarchy1"/>
    <dgm:cxn modelId="{B7561941-E35A-422E-9B2A-5F1ABBEDE1CF}" type="presParOf" srcId="{E78F7975-2E41-4B8C-99A8-E4E0A34D30B8}" destId="{5FDB9776-67AA-4220-82B6-A6F93C0B2CDD}" srcOrd="0" destOrd="0" presId="urn:microsoft.com/office/officeart/2005/8/layout/hierarchy1"/>
    <dgm:cxn modelId="{3A190746-C5C0-4FCF-ACFC-1D3DF0ABBDC9}" type="presParOf" srcId="{5FDB9776-67AA-4220-82B6-A6F93C0B2CDD}" destId="{A063D526-E390-4D94-9669-9EFBDC51035E}" srcOrd="0" destOrd="0" presId="urn:microsoft.com/office/officeart/2005/8/layout/hierarchy1"/>
    <dgm:cxn modelId="{C22D83BB-9A6D-4429-9CE8-005D44AC2EC2}" type="presParOf" srcId="{5FDB9776-67AA-4220-82B6-A6F93C0B2CDD}" destId="{BC70DF90-5D9E-4BB4-BBBC-6F3A6A8D37FB}" srcOrd="1" destOrd="0" presId="urn:microsoft.com/office/officeart/2005/8/layout/hierarchy1"/>
    <dgm:cxn modelId="{57C329A9-D102-46B5-816C-43FE5C3F479F}" type="presParOf" srcId="{E78F7975-2E41-4B8C-99A8-E4E0A34D30B8}" destId="{767CB95D-B693-4F11-8319-4A3EB5E6B798}" srcOrd="1" destOrd="0" presId="urn:microsoft.com/office/officeart/2005/8/layout/hierarchy1"/>
    <dgm:cxn modelId="{CCF5DA90-44D2-4921-9B0A-3C5C04BD4B35}" type="presParOf" srcId="{C9F253B5-522D-408E-90F7-6E7B2A2BD758}" destId="{10D2D8A9-EA85-421D-BE1C-99084B82B72B}" srcOrd="2" destOrd="0" presId="urn:microsoft.com/office/officeart/2005/8/layout/hierarchy1"/>
    <dgm:cxn modelId="{A896ACB5-05AC-43D7-B3D1-4D1719E842FA}" type="presParOf" srcId="{10D2D8A9-EA85-421D-BE1C-99084B82B72B}" destId="{28D15077-CBD9-40C1-8B24-FBECB833D5D1}" srcOrd="0" destOrd="0" presId="urn:microsoft.com/office/officeart/2005/8/layout/hierarchy1"/>
    <dgm:cxn modelId="{73CD526B-8A2F-4B08-BC25-CAFA9A0A57BC}" type="presParOf" srcId="{28D15077-CBD9-40C1-8B24-FBECB833D5D1}" destId="{B5321575-7C3F-43C8-8B98-A80E1A8B5245}" srcOrd="0" destOrd="0" presId="urn:microsoft.com/office/officeart/2005/8/layout/hierarchy1"/>
    <dgm:cxn modelId="{D23974A7-AA66-4006-AB9E-0E9D35FE5A00}" type="presParOf" srcId="{28D15077-CBD9-40C1-8B24-FBECB833D5D1}" destId="{9829CA40-2D55-4466-AFBB-6D9139147ABB}" srcOrd="1" destOrd="0" presId="urn:microsoft.com/office/officeart/2005/8/layout/hierarchy1"/>
    <dgm:cxn modelId="{4F72B91C-22C5-4558-9D27-4AC3D284EBF1}" type="presParOf" srcId="{10D2D8A9-EA85-421D-BE1C-99084B82B72B}" destId="{BF4DD5C2-18E8-4EA6-B414-F9076402D8C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20ABB-0B68-4E8D-B73E-FB820359B464}">
      <dsp:nvSpPr>
        <dsp:cNvPr id="0" name=""/>
        <dsp:cNvSpPr/>
      </dsp:nvSpPr>
      <dsp:spPr>
        <a:xfrm>
          <a:off x="0" y="360393"/>
          <a:ext cx="2924205" cy="1856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C5D68-4BEB-43A2-B12C-F3F2722083CB}">
      <dsp:nvSpPr>
        <dsp:cNvPr id="0" name=""/>
        <dsp:cNvSpPr/>
      </dsp:nvSpPr>
      <dsp:spPr>
        <a:xfrm>
          <a:off x="324911" y="669059"/>
          <a:ext cx="2924205" cy="18568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Business Problem: home loan takes too long to process and customers are unaware of the results and nor the bank knows of the customer is a good borrower</a:t>
          </a:r>
        </a:p>
      </dsp:txBody>
      <dsp:txXfrm>
        <a:off x="379297" y="723445"/>
        <a:ext cx="2815433" cy="1748098"/>
      </dsp:txXfrm>
    </dsp:sp>
    <dsp:sp modelId="{A063D526-E390-4D94-9669-9EFBDC51035E}">
      <dsp:nvSpPr>
        <dsp:cNvPr id="0" name=""/>
        <dsp:cNvSpPr/>
      </dsp:nvSpPr>
      <dsp:spPr>
        <a:xfrm>
          <a:off x="3574029" y="360393"/>
          <a:ext cx="2924205" cy="1856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0DF90-5D9E-4BB4-BBBC-6F3A6A8D37FB}">
      <dsp:nvSpPr>
        <dsp:cNvPr id="0" name=""/>
        <dsp:cNvSpPr/>
      </dsp:nvSpPr>
      <dsp:spPr>
        <a:xfrm>
          <a:off x="3898940" y="669059"/>
          <a:ext cx="2924205" cy="18568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Business Objective: predict the customer as a good borrower or not</a:t>
          </a:r>
        </a:p>
      </dsp:txBody>
      <dsp:txXfrm>
        <a:off x="3953326" y="723445"/>
        <a:ext cx="2815433" cy="1748098"/>
      </dsp:txXfrm>
    </dsp:sp>
    <dsp:sp modelId="{B5321575-7C3F-43C8-8B98-A80E1A8B5245}">
      <dsp:nvSpPr>
        <dsp:cNvPr id="0" name=""/>
        <dsp:cNvSpPr/>
      </dsp:nvSpPr>
      <dsp:spPr>
        <a:xfrm>
          <a:off x="7148058" y="360393"/>
          <a:ext cx="2924205" cy="18568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9CA40-2D55-4466-AFBB-6D9139147ABB}">
      <dsp:nvSpPr>
        <dsp:cNvPr id="0" name=""/>
        <dsp:cNvSpPr/>
      </dsp:nvSpPr>
      <dsp:spPr>
        <a:xfrm>
          <a:off x="7472970" y="669059"/>
          <a:ext cx="2924205" cy="18568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Hypothesis: Forecast the loan status depending on past information of the customer like gender, income, marriage…</a:t>
          </a:r>
        </a:p>
      </dsp:txBody>
      <dsp:txXfrm>
        <a:off x="7527356" y="723445"/>
        <a:ext cx="2815433" cy="1748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30.01.2023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30.01.2023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7F43-8928-97D7-E4F7-8BA034FA5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145DA-10A5-9499-D3E9-A672142C7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52DBE-8413-E70B-D3AE-57C12ADF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E04C-B6F0-2666-C680-0687C175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6AC0D-9B72-2BB4-F05F-1A5984B9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0D6E-BE91-4B90-BBD7-C0C16F53FA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13">
            <a:extLst>
              <a:ext uri="{FF2B5EF4-FFF2-40B4-BE49-F238E27FC236}">
                <a16:creationId xmlns:a16="http://schemas.microsoft.com/office/drawing/2014/main" id="{081E6C20-3AA4-0A44-F13C-DAFCB19EED7D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2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E1E2-0762-664D-CF47-46830160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BF2AD-85B1-2FBC-7771-5A63A7C79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F119B-F964-3EFA-F3FD-C37C0EA2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41EB8-9F37-2775-5EF3-3D59F140C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257D9-FD71-7259-010D-35F5AF3B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885725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A0E52-EE2E-2628-5788-A30BAB09B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09113-386C-356B-DD8B-B432713E3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BD40F-B8B1-2F03-5E1B-F2F4536C1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476A2-107F-1020-16D6-DA0920CE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C13B0-C694-20F7-61C6-CA97876A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754261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865853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0148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0D02-E8AD-9B02-3C83-7AD4D70E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17C8E-4048-A5C6-5B14-8F87A2608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5B158-D230-64AF-6833-8E1448EE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D6CAE-768A-2527-69F1-6685C49EC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8C326-0797-B7D3-126C-959BDB40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7" name="Graphic 1">
            <a:extLst>
              <a:ext uri="{FF2B5EF4-FFF2-40B4-BE49-F238E27FC236}">
                <a16:creationId xmlns:a16="http://schemas.microsoft.com/office/drawing/2014/main" id="{B62D76A2-B01E-77C2-C716-CC21D0C08F4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F17CCCF2-510E-4F19-D99E-855DA1D18376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30DE14ED-0CDE-13D1-DC9E-9E4F9A456051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0" name="Graphic 4">
            <a:extLst>
              <a:ext uri="{FF2B5EF4-FFF2-40B4-BE49-F238E27FC236}">
                <a16:creationId xmlns:a16="http://schemas.microsoft.com/office/drawing/2014/main" id="{75D42AF1-6680-A0AF-14CC-9CA142EAA8B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D53BD02F-1DCF-839E-8D31-02A841518204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36598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589F-6066-66DD-2FBE-652D9A933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08FD4-27FB-DCC1-98AA-2D1ECEFC3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4EF9C-AF46-C0AC-4D56-0C2605C0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DD779-D76F-D6DF-6EFA-479D7AC6A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9399D-BC6E-9C1F-D204-182C3F94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Freeform: Shape 8">
            <a:extLst>
              <a:ext uri="{FF2B5EF4-FFF2-40B4-BE49-F238E27FC236}">
                <a16:creationId xmlns:a16="http://schemas.microsoft.com/office/drawing/2014/main" id="{33F18DE5-28B3-6B4E-218E-95956EEA0758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7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2D32C-AF00-7930-A8C4-F47A3A24E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F35E0-B349-211A-5F40-7DFAE54D9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CA859-0950-ADBE-5F55-3F96A6B0F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A7A94-AA76-E884-7AEC-B3EB1A63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5CD71-634E-B19D-388A-BF15011C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6DDFB-4F06-0D89-3C50-DA1AC879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8" name="Graphic 1">
            <a:extLst>
              <a:ext uri="{FF2B5EF4-FFF2-40B4-BE49-F238E27FC236}">
                <a16:creationId xmlns:a16="http://schemas.microsoft.com/office/drawing/2014/main" id="{B0AE0822-E68F-03E0-C685-1EA4B17B8BE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845E0466-24BD-81EE-EF76-318B5D2A53C3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71A0AF77-E0E1-EF09-6D0C-3F4E57EFB3E7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1" name="Graphic 4">
            <a:extLst>
              <a:ext uri="{FF2B5EF4-FFF2-40B4-BE49-F238E27FC236}">
                <a16:creationId xmlns:a16="http://schemas.microsoft.com/office/drawing/2014/main" id="{3DFA4889-F94C-AB3D-DF6F-2BEE2F6B9AC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15">
            <a:extLst>
              <a:ext uri="{FF2B5EF4-FFF2-40B4-BE49-F238E27FC236}">
                <a16:creationId xmlns:a16="http://schemas.microsoft.com/office/drawing/2014/main" id="{48C4022F-7E7C-DBD8-B043-B5D7E1D93F23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723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C512-C0B6-75B1-02F7-1012CCE2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715CE-5AC2-B045-E7BC-8D1CE1E10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CCE4C-F555-1EDE-FB91-1598D2DD3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FA176-3B1B-5EEF-4C6C-8D4DC7F39B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D3A3A2-2A96-C96D-BEA6-1D3AED94B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D46F3D-AA9F-B419-5BD9-CC696BC5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38C1B-D84C-BC27-64C1-DDE597A3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5E3719-34EB-E969-DDB2-40A64F8D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10" name="Graphic 1">
            <a:extLst>
              <a:ext uri="{FF2B5EF4-FFF2-40B4-BE49-F238E27FC236}">
                <a16:creationId xmlns:a16="http://schemas.microsoft.com/office/drawing/2014/main" id="{EF76A8AC-188D-15B6-84DF-0DC5AEB9B54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61C610F9-FFF5-1A73-605C-F57685606071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7E9B59E8-054E-7274-DBA9-6EB2721A2C80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3" name="Graphic 4">
            <a:extLst>
              <a:ext uri="{FF2B5EF4-FFF2-40B4-BE49-F238E27FC236}">
                <a16:creationId xmlns:a16="http://schemas.microsoft.com/office/drawing/2014/main" id="{951BCD83-41FD-B38D-3636-E462EA4976B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E9994194-DECA-9397-DBD3-FECDE41F62C5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4512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10E0-33C7-6A08-5E41-F9CFC07C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A30A5-3925-367D-0662-33C707FF3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E9BAE-7CCE-B980-CD99-525AE59A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FAA3F-A0A5-20D3-D41E-2E166AD0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6" name="Graphic 1">
            <a:extLst>
              <a:ext uri="{FF2B5EF4-FFF2-40B4-BE49-F238E27FC236}">
                <a16:creationId xmlns:a16="http://schemas.microsoft.com/office/drawing/2014/main" id="{C8FA72B5-36BB-9A69-B99E-F462FE3FDF5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Freeform: Shape 11">
              <a:extLst>
                <a:ext uri="{FF2B5EF4-FFF2-40B4-BE49-F238E27FC236}">
                  <a16:creationId xmlns:a16="http://schemas.microsoft.com/office/drawing/2014/main" id="{AAD9A852-6D14-DED7-4254-BF74B4EE813B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8" name="Freeform: Shape 12">
              <a:extLst>
                <a:ext uri="{FF2B5EF4-FFF2-40B4-BE49-F238E27FC236}">
                  <a16:creationId xmlns:a16="http://schemas.microsoft.com/office/drawing/2014/main" id="{B311C156-DFE3-D991-0DA8-B3CFAD990ADC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9" name="Graphic 4">
            <a:extLst>
              <a:ext uri="{FF2B5EF4-FFF2-40B4-BE49-F238E27FC236}">
                <a16:creationId xmlns:a16="http://schemas.microsoft.com/office/drawing/2014/main" id="{6B7D27C9-7B58-2695-A8CA-C8A04FA41406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3CB613DA-3AE0-D7E9-916D-C86DC7B812FE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89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B9187C-75B3-F41F-1536-150FB798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F6A107-0FE7-D81F-2A25-4C1B9212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AB6F3-8788-C53E-940E-2CE6211D1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5" name="Graphic 1">
            <a:extLst>
              <a:ext uri="{FF2B5EF4-FFF2-40B4-BE49-F238E27FC236}">
                <a16:creationId xmlns:a16="http://schemas.microsoft.com/office/drawing/2014/main" id="{AA5F9DDA-352A-7C9D-66EC-36D00938EC5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EB70AC8F-98D2-BA2E-7D94-38F429279E6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9CD99B15-DA01-F5D4-FD1B-9B126E438771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8" name="Graphic 4">
            <a:extLst>
              <a:ext uri="{FF2B5EF4-FFF2-40B4-BE49-F238E27FC236}">
                <a16:creationId xmlns:a16="http://schemas.microsoft.com/office/drawing/2014/main" id="{3DC9A9A4-A6C6-C144-92CE-6086A09E1115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9186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31AF7-B227-7875-E1C5-24178F41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7DBE3-86C8-7496-2A5C-16422F3EB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05DCF-93E8-FAE2-3888-91E7B6E71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7C789-5DAD-1C7E-B328-E2719D24D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48FE9-FACD-F453-638A-9F2917201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88FFB-7960-4BC7-E9CD-1234982F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grpSp>
        <p:nvGrpSpPr>
          <p:cNvPr id="8" name="Graphic 1">
            <a:extLst>
              <a:ext uri="{FF2B5EF4-FFF2-40B4-BE49-F238E27FC236}">
                <a16:creationId xmlns:a16="http://schemas.microsoft.com/office/drawing/2014/main" id="{ED78A7E3-DD5A-A757-8521-C6C1E4E1406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824E2ECA-357D-CADC-B655-6147B42070F5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505A9225-BC98-448F-ED9F-6DFDBB728373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1" name="Graphic 4">
            <a:extLst>
              <a:ext uri="{FF2B5EF4-FFF2-40B4-BE49-F238E27FC236}">
                <a16:creationId xmlns:a16="http://schemas.microsoft.com/office/drawing/2014/main" id="{3718D2DF-A8D7-CF64-B25B-7CA90FEC51C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15">
            <a:extLst>
              <a:ext uri="{FF2B5EF4-FFF2-40B4-BE49-F238E27FC236}">
                <a16:creationId xmlns:a16="http://schemas.microsoft.com/office/drawing/2014/main" id="{1E7BC58C-A751-EA12-B594-20118D6CF7DC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515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6513-F201-E618-66CD-B034BC50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93D27-8FC5-DD69-4E2D-03E19A314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19F54-87D9-4A82-03AA-16139AD80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7BDA6-20B7-0C80-21EC-9A41DB4F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425CD-0A81-4F34-97D3-97E7F2F9FFF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30AF-3D6B-31F5-6839-C75F7536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FB148A-3E70-CDBC-5A0B-53383E4D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Graphic 15">
            <a:extLst>
              <a:ext uri="{FF2B5EF4-FFF2-40B4-BE49-F238E27FC236}">
                <a16:creationId xmlns:a16="http://schemas.microsoft.com/office/drawing/2014/main" id="{978644CB-E65D-BC7D-4586-951447DFD21C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3808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D7F04A-FD4C-0837-AE23-7D4D9705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48175-73EF-609D-33F5-206A3B90D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534E7-9CC4-9433-77B4-B7F421AD0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44D0-2C5A-DBF0-DBDF-8A9BC0BFEA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B3342-5508-6F19-6236-85059DC19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MSIPCMContentMarking" descr="{&quot;HashCode&quot;:-54214931,&quot;Placement&quot;:&quot;Footer&quot;,&quot;Top&quot;:522.862549,&quot;Left&quot;:0.0,&quot;SlideWidth&quot;:960,&quot;SlideHeight&quot;:540}">
            <a:extLst>
              <a:ext uri="{FF2B5EF4-FFF2-40B4-BE49-F238E27FC236}">
                <a16:creationId xmlns:a16="http://schemas.microsoft.com/office/drawing/2014/main" id="{6AE0AB4C-ECE8-E0B6-5E3E-B8F88B21D929}"/>
              </a:ext>
            </a:extLst>
          </p:cNvPr>
          <p:cNvSpPr txBox="1"/>
          <p:nvPr userDrawn="1"/>
        </p:nvSpPr>
        <p:spPr>
          <a:xfrm>
            <a:off x="0" y="6640354"/>
            <a:ext cx="744382" cy="21764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61684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693" r:id="rId14"/>
    <p:sldLayoutId id="2147483694" r:id="rId15"/>
    <p:sldLayoutId id="2147483697" r:id="rId16"/>
    <p:sldLayoutId id="2147483698" r:id="rId17"/>
    <p:sldLayoutId id="2147483699" r:id="rId18"/>
    <p:sldLayoutId id="2147483701" r:id="rId19"/>
    <p:sldLayoutId id="2147483700" r:id="rId20"/>
    <p:sldLayoutId id="2147483687" r:id="rId21"/>
    <p:sldLayoutId id="2147483696" r:id="rId22"/>
    <p:sldLayoutId id="2147483688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3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2.jp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51" y="1910248"/>
            <a:ext cx="10090287" cy="1101897"/>
          </a:xfrm>
        </p:spPr>
        <p:txBody>
          <a:bodyPr/>
          <a:lstStyle/>
          <a:p>
            <a:r>
              <a:rPr lang="en-US" dirty="0"/>
              <a:t>Information presentation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0021" y="2849936"/>
            <a:ext cx="4367531" cy="3244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1/29/2023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CFFE081A-097D-5AF0-9363-09F326FFF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34"/>
    </mc:Choice>
    <mc:Fallback>
      <p:transition spd="slow" advTm="1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2134681"/>
            <a:ext cx="4421856" cy="25886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Both performed well on the dataset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AutoML</a:t>
            </a:r>
            <a:r>
              <a:rPr lang="en-US" sz="2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easier to use and can be more beneficial for the real time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AutoML</a:t>
            </a:r>
            <a:r>
              <a:rPr lang="en-US" sz="28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will probably be a better solution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9377" y="1194834"/>
            <a:ext cx="4421856" cy="749047"/>
          </a:xfrm>
        </p:spPr>
        <p:txBody>
          <a:bodyPr>
            <a:normAutofit/>
          </a:bodyPr>
          <a:lstStyle/>
          <a:p>
            <a:r>
              <a:rPr lang="en-US" sz="3200" dirty="0"/>
              <a:t>Recommendations</a:t>
            </a:r>
            <a:endParaRPr lang="ru-RU" sz="3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C601E8A-20E1-2658-B115-612D5BD33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39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96"/>
    </mc:Choice>
    <mc:Fallback>
      <p:transition spd="slow" advTm="33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1" y="2464929"/>
            <a:ext cx="4841677" cy="2966053"/>
          </a:xfrm>
        </p:spPr>
        <p:txBody>
          <a:bodyPr>
            <a:noAutofit/>
          </a:bodyPr>
          <a:lstStyle/>
          <a:p>
            <a:pPr fontAlgn="base"/>
            <a:r>
              <a:rPr lang="en-US" sz="1800" dirty="0">
                <a:solidFill>
                  <a:schemeClr val="tx1"/>
                </a:solidFill>
              </a:rPr>
              <a:t>Data Science Lifecycle​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Project Overview​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Data 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Analysis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Modeling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Model Evaluation</a:t>
            </a:r>
          </a:p>
          <a:p>
            <a:pPr fontAlgn="base"/>
            <a:r>
              <a:rPr lang="en-US" sz="1800" dirty="0">
                <a:solidFill>
                  <a:schemeClr val="tx1"/>
                </a:solidFill>
              </a:rPr>
              <a:t>Recommendations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1338701"/>
            <a:ext cx="4421856" cy="749047"/>
          </a:xfrm>
        </p:spPr>
        <p:txBody>
          <a:bodyPr>
            <a:normAutofit/>
          </a:bodyPr>
          <a:lstStyle/>
          <a:p>
            <a:r>
              <a:rPr lang="en-US" sz="3200" dirty="0"/>
              <a:t>Agenda</a:t>
            </a:r>
            <a:endParaRPr lang="ru-RU" sz="3200" dirty="0"/>
          </a:p>
        </p:txBody>
      </p:sp>
      <p:pic>
        <p:nvPicPr>
          <p:cNvPr id="7" name="Picture 6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9188C463-6311-054A-BF98-02064DE7A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469" y="1338701"/>
            <a:ext cx="3987675" cy="4775772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F87169A-8E97-3782-C5F3-812FFA2388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9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06"/>
    </mc:Choice>
    <mc:Fallback>
      <p:transition spd="slow" advTm="49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Science Lifecycle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7B2CF52-C6C9-F6AF-87A0-9B38F9A57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205" y="625683"/>
            <a:ext cx="6669168" cy="54553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12D74F-590F-9494-4FB8-349C0824E8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64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526"/>
    </mc:Choice>
    <mc:Fallback>
      <p:transition spd="slow" advTm="179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756" y="1032746"/>
            <a:ext cx="4421856" cy="749047"/>
          </a:xfrm>
        </p:spPr>
        <p:txBody>
          <a:bodyPr>
            <a:normAutofit/>
          </a:bodyPr>
          <a:lstStyle/>
          <a:p>
            <a:r>
              <a:rPr lang="en-US" sz="3200" dirty="0"/>
              <a:t>Project Overview</a:t>
            </a:r>
            <a:endParaRPr lang="ru-RU" sz="3200" dirty="0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BD0E332B-70A6-93D6-EEBC-6E74EE1BC1A9}"/>
              </a:ext>
            </a:extLst>
          </p:cNvPr>
          <p:cNvGraphicFramePr/>
          <p:nvPr/>
        </p:nvGraphicFramePr>
        <p:xfrm>
          <a:off x="774032" y="1985838"/>
          <a:ext cx="10397176" cy="2886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E3AC64-573E-CE13-248A-5ED67A163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5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714"/>
    </mc:Choice>
    <mc:Fallback>
      <p:transition spd="slow" advTm="127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15738" y="1263807"/>
            <a:ext cx="6960524" cy="5985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Process Overview / Solution</a:t>
            </a:r>
          </a:p>
        </p:txBody>
      </p:sp>
      <p:pic>
        <p:nvPicPr>
          <p:cNvPr id="7" name="Picture 6" descr="Timeline&#10;&#10;Description automatically generated">
            <a:extLst>
              <a:ext uri="{FF2B5EF4-FFF2-40B4-BE49-F238E27FC236}">
                <a16:creationId xmlns:a16="http://schemas.microsoft.com/office/drawing/2014/main" id="{31EAC17B-AFA0-E55D-4C65-8C1BE79F4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82" y="2139484"/>
            <a:ext cx="10709835" cy="40965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32C6B3-0DA7-6678-E588-8EC038EA62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32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77"/>
    </mc:Choice>
    <mc:Fallback>
      <p:transition spd="slow" advTm="66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Data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0AEF08C-2006-AE05-F594-5464F252E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54" y="2426818"/>
            <a:ext cx="4707743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26A38D-1CC0-081A-3279-3F7FB0839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073" y="3252614"/>
            <a:ext cx="5455917" cy="23460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87E09B-3D2E-F21D-FD89-4D67067BC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46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46"/>
    </mc:Choice>
    <mc:Fallback>
      <p:transition spd="slow" advTm="100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Insert Analysis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381" y="906035"/>
            <a:ext cx="4421856" cy="749047"/>
          </a:xfrm>
        </p:spPr>
        <p:txBody>
          <a:bodyPr>
            <a:normAutofit/>
          </a:bodyPr>
          <a:lstStyle/>
          <a:p>
            <a:r>
              <a:rPr lang="en-US" sz="3200" dirty="0"/>
              <a:t>Analysis</a:t>
            </a:r>
            <a:endParaRPr lang="ru-RU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EDE93-A054-4B5C-8518-0540854C8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80" y="1615089"/>
            <a:ext cx="4795601" cy="48918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65242-A797-1710-D19F-EC5154289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928" y="3406348"/>
            <a:ext cx="5223872" cy="41915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9840E25-5F17-C507-32D2-FA3C33CFFE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9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35"/>
    </mc:Choice>
    <mc:Fallback>
      <p:transition spd="slow" advTm="45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95307B96-0EE1-A0A5-ABCF-F64222296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"/>
          <a:stretch/>
        </p:blipFill>
        <p:spPr>
          <a:xfrm>
            <a:off x="20" y="10"/>
            <a:ext cx="6095980" cy="3428990"/>
          </a:xfrm>
          <a:prstGeom prst="rect">
            <a:avLst/>
          </a:prstGeom>
        </p:spPr>
      </p:pic>
      <p:pic>
        <p:nvPicPr>
          <p:cNvPr id="11" name="Picture 10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3810EE00-199D-D9DF-D71F-066B872BA5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096000" y="10"/>
            <a:ext cx="6096000" cy="3428990"/>
          </a:xfrm>
          <a:prstGeom prst="rect">
            <a:avLst/>
          </a:prstGeo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9F643307-D470-9B33-98D7-DD440746E3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92" b="23508"/>
          <a:stretch/>
        </p:blipFill>
        <p:spPr>
          <a:xfrm>
            <a:off x="20" y="3429000"/>
            <a:ext cx="6095980" cy="3429000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DD4201A9-B36D-2AAE-552E-AB63C50193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/>
          <a:stretch/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Model: Ensemble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301457" y="6356350"/>
            <a:ext cx="2568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95E168-DA5E-4888-8D8A-92B118324C1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C14BEEF-D7E6-86A9-2409-18867C7D91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0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04"/>
    </mc:Choice>
    <mc:Fallback>
      <p:transition spd="slow" advTm="65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86" y="1287795"/>
            <a:ext cx="5056083" cy="782638"/>
          </a:xfrm>
        </p:spPr>
        <p:txBody>
          <a:bodyPr/>
          <a:lstStyle/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4032" y="930067"/>
            <a:ext cx="4421856" cy="749047"/>
          </a:xfrm>
        </p:spPr>
        <p:txBody>
          <a:bodyPr>
            <a:normAutofit/>
          </a:bodyPr>
          <a:lstStyle/>
          <a:p>
            <a:r>
              <a:rPr lang="en-US" sz="3200" dirty="0"/>
              <a:t>Model Evaluation</a:t>
            </a:r>
            <a:endParaRPr lang="ru-RU" sz="3200" dirty="0"/>
          </a:p>
        </p:txBody>
      </p:sp>
      <p:pic>
        <p:nvPicPr>
          <p:cNvPr id="7" name="Picture 6" descr="A picture containing text, sign, turn&#10;&#10;Description automatically generated">
            <a:extLst>
              <a:ext uri="{FF2B5EF4-FFF2-40B4-BE49-F238E27FC236}">
                <a16:creationId xmlns:a16="http://schemas.microsoft.com/office/drawing/2014/main" id="{555B3A93-93C6-883D-E12F-430390ADF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797" y="1580729"/>
            <a:ext cx="3483709" cy="33791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3457F-2455-2217-070D-6CD14BAD0C04}"/>
              </a:ext>
            </a:extLst>
          </p:cNvPr>
          <p:cNvSpPr txBox="1"/>
          <p:nvPr/>
        </p:nvSpPr>
        <p:spPr>
          <a:xfrm>
            <a:off x="774032" y="2428161"/>
            <a:ext cx="5783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Auto ML : 0.78</a:t>
            </a:r>
          </a:p>
          <a:p>
            <a:endParaRPr lang="en-US"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4000" dirty="0">
                <a:latin typeface="Aharoni" panose="02010803020104030203" pitchFamily="2" charset="-79"/>
                <a:cs typeface="Aharoni" panose="02010803020104030203" pitchFamily="2" charset="-79"/>
              </a:rPr>
              <a:t>Custom ML model: 0.78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A7C23D-7FDE-0FD5-D871-F9A477243A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3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45"/>
    </mc:Choice>
    <mc:Fallback>
      <p:transition spd="slow" advTm="20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</Words>
  <Application>Microsoft Office PowerPoint</Application>
  <PresentationFormat>Widescreen</PresentationFormat>
  <Paragraphs>45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Arial</vt:lpstr>
      <vt:lpstr>Calibri</vt:lpstr>
      <vt:lpstr>Calibri Light</vt:lpstr>
      <vt:lpstr>Wingdings</vt:lpstr>
      <vt:lpstr>Office Theme</vt:lpstr>
      <vt:lpstr>PRESENTATION TITLE</vt:lpstr>
      <vt:lpstr>TEXT LAYOUT 1</vt:lpstr>
      <vt:lpstr>Data Science Lifecycle</vt:lpstr>
      <vt:lpstr>TEXT LAYOUT 1</vt:lpstr>
      <vt:lpstr>PowerPoint Presentation</vt:lpstr>
      <vt:lpstr>Data</vt:lpstr>
      <vt:lpstr>TEXT LAYOUT 1</vt:lpstr>
      <vt:lpstr>Model: Ensemble Learning</vt:lpstr>
      <vt:lpstr>TEXT LAYOUT 1</vt:lpstr>
      <vt:lpstr>TEXT LAYOUT 1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2022-05-18T22:38:45Z</dcterms:created>
  <dcterms:modified xsi:type="dcterms:W3CDTF">2023-01-30T22:11:59Z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  <property fmtid="{D5CDD505-2E9C-101B-9397-08002B2CF9AE}" pid="3" name="MSIP_Label_b1c9b508-7c6e-42bd-bedf-808292653d6c_Enabled">
    <vt:lpwstr>true</vt:lpwstr>
  </property>
  <property fmtid="{D5CDD505-2E9C-101B-9397-08002B2CF9AE}" pid="4" name="MSIP_Label_b1c9b508-7c6e-42bd-bedf-808292653d6c_SetDate">
    <vt:lpwstr>2022-05-19T01:22:06Z</vt:lpwstr>
  </property>
  <property fmtid="{D5CDD505-2E9C-101B-9397-08002B2CF9AE}" pid="5" name="MSIP_Label_b1c9b508-7c6e-42bd-bedf-808292653d6c_Method">
    <vt:lpwstr>Standard</vt:lpwstr>
  </property>
  <property fmtid="{D5CDD505-2E9C-101B-9397-08002B2CF9AE}" pid="6" name="MSIP_Label_b1c9b508-7c6e-42bd-bedf-808292653d6c_Name">
    <vt:lpwstr>b1c9b508-7c6e-42bd-bedf-808292653d6c</vt:lpwstr>
  </property>
  <property fmtid="{D5CDD505-2E9C-101B-9397-08002B2CF9AE}" pid="7" name="MSIP_Label_b1c9b508-7c6e-42bd-bedf-808292653d6c_SiteId">
    <vt:lpwstr>2882be50-2012-4d88-ac86-544124e120c8</vt:lpwstr>
  </property>
  <property fmtid="{D5CDD505-2E9C-101B-9397-08002B2CF9AE}" pid="8" name="MSIP_Label_b1c9b508-7c6e-42bd-bedf-808292653d6c_ActionId">
    <vt:lpwstr>c3df17d2-40a2-4bd4-9a6b-f03faab2d8c2</vt:lpwstr>
  </property>
  <property fmtid="{D5CDD505-2E9C-101B-9397-08002B2CF9AE}" pid="9" name="MSIP_Label_b1c9b508-7c6e-42bd-bedf-808292653d6c_ContentBits">
    <vt:lpwstr>3</vt:lpwstr>
  </property>
</Properties>
</file>